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tiff" ContentType="image/tiff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64" r:id="rId3"/>
    <p:sldId id="257" r:id="rId4"/>
    <p:sldId id="259" r:id="rId5"/>
    <p:sldId id="261" r:id="rId6"/>
    <p:sldId id="262" r:id="rId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4869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2330" autoAdjust="0"/>
    <p:restoredTop sz="94660"/>
  </p:normalViewPr>
  <p:slideViewPr>
    <p:cSldViewPr snapToGrid="0">
      <p:cViewPr varScale="1">
        <p:scale>
          <a:sx n="69" d="100"/>
          <a:sy n="69" d="100"/>
        </p:scale>
        <p:origin x="184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1FBB67-DF99-4350-8B36-EAA2E8952DC3}" type="datetimeFigureOut">
              <a:rPr lang="en-GB" smtClean="0"/>
              <a:t>01/08/2019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686A9F-640F-490C-A9AC-C7B4D55C19C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309814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1FBB67-DF99-4350-8B36-EAA2E8952DC3}" type="datetimeFigureOut">
              <a:rPr lang="en-GB" smtClean="0"/>
              <a:t>01/08/2019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686A9F-640F-490C-A9AC-C7B4D55C19C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438501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1FBB67-DF99-4350-8B36-EAA2E8952DC3}" type="datetimeFigureOut">
              <a:rPr lang="en-GB" smtClean="0"/>
              <a:t>01/08/2019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686A9F-640F-490C-A9AC-C7B4D55C19C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791878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1FBB67-DF99-4350-8B36-EAA2E8952DC3}" type="datetimeFigureOut">
              <a:rPr lang="en-GB" smtClean="0"/>
              <a:t>01/08/2019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686A9F-640F-490C-A9AC-C7B4D55C19C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508914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1FBB67-DF99-4350-8B36-EAA2E8952DC3}" type="datetimeFigureOut">
              <a:rPr lang="en-GB" smtClean="0"/>
              <a:t>01/08/2019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686A9F-640F-490C-A9AC-C7B4D55C19C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112760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1FBB67-DF99-4350-8B36-EAA2E8952DC3}" type="datetimeFigureOut">
              <a:rPr lang="en-GB" smtClean="0"/>
              <a:t>01/08/2019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686A9F-640F-490C-A9AC-C7B4D55C19C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254437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1FBB67-DF99-4350-8B36-EAA2E8952DC3}" type="datetimeFigureOut">
              <a:rPr lang="en-GB" smtClean="0"/>
              <a:t>01/08/2019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686A9F-640F-490C-A9AC-C7B4D55C19C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640306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1FBB67-DF99-4350-8B36-EAA2E8952DC3}" type="datetimeFigureOut">
              <a:rPr lang="en-GB" smtClean="0"/>
              <a:t>01/08/2019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686A9F-640F-490C-A9AC-C7B4D55C19C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435108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1FBB67-DF99-4350-8B36-EAA2E8952DC3}" type="datetimeFigureOut">
              <a:rPr lang="en-GB" smtClean="0"/>
              <a:t>01/08/2019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686A9F-640F-490C-A9AC-C7B4D55C19C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190263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1FBB67-DF99-4350-8B36-EAA2E8952DC3}" type="datetimeFigureOut">
              <a:rPr lang="en-GB" smtClean="0"/>
              <a:t>01/08/2019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686A9F-640F-490C-A9AC-C7B4D55C19C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812251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1FBB67-DF99-4350-8B36-EAA2E8952DC3}" type="datetimeFigureOut">
              <a:rPr lang="en-GB" smtClean="0"/>
              <a:t>01/08/2019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686A9F-640F-490C-A9AC-C7B4D55C19C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508482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1FBB67-DF99-4350-8B36-EAA2E8952DC3}" type="datetimeFigureOut">
              <a:rPr lang="en-GB" smtClean="0"/>
              <a:t>01/08/2019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686A9F-640F-490C-A9AC-C7B4D55C19C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226687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f"/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ctrTitle"/>
          </p:nvPr>
        </p:nvSpPr>
        <p:spPr>
          <a:xfrm>
            <a:off x="1610610" y="1073911"/>
            <a:ext cx="9144000" cy="2387600"/>
          </a:xfrm>
        </p:spPr>
        <p:txBody>
          <a:bodyPr/>
          <a:lstStyle/>
          <a:p>
            <a:r>
              <a:rPr lang="en-GB" dirty="0" smtClean="0"/>
              <a:t>Asclepius: God of Medicine</a:t>
            </a:r>
            <a:endParaRPr lang="en-GB" dirty="0">
              <a:solidFill>
                <a:schemeClr val="accent5">
                  <a:lumMod val="75000"/>
                </a:schemeClr>
              </a:solidFill>
            </a:endParaRPr>
          </a:p>
        </p:txBody>
      </p:sp>
      <p:pic>
        <p:nvPicPr>
          <p:cNvPr id="7" name="Picture 2" descr="J:\Logos\NcleUni.t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6698" y="5341689"/>
            <a:ext cx="3030012" cy="9993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3" descr="J:\Logos\HANCOCK_cmyk_col_pos.t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82860" y="4498143"/>
            <a:ext cx="1510349" cy="16870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350954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://d-maps.com/m/history/greceold/greceold01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730" y="871326"/>
            <a:ext cx="5178262" cy="506093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Oval 2"/>
          <p:cNvSpPr/>
          <p:nvPr/>
        </p:nvSpPr>
        <p:spPr>
          <a:xfrm>
            <a:off x="2894341" y="3982552"/>
            <a:ext cx="45719" cy="45719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Oval 9"/>
          <p:cNvSpPr/>
          <p:nvPr/>
        </p:nvSpPr>
        <p:spPr>
          <a:xfrm>
            <a:off x="3144982" y="3666416"/>
            <a:ext cx="45719" cy="45719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Oval 10"/>
          <p:cNvSpPr/>
          <p:nvPr/>
        </p:nvSpPr>
        <p:spPr>
          <a:xfrm>
            <a:off x="2338770" y="4369219"/>
            <a:ext cx="45719" cy="45719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Oval 13"/>
          <p:cNvSpPr/>
          <p:nvPr/>
        </p:nvSpPr>
        <p:spPr>
          <a:xfrm>
            <a:off x="3798535" y="5609830"/>
            <a:ext cx="45719" cy="45719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TextBox 6"/>
          <p:cNvSpPr txBox="1"/>
          <p:nvPr/>
        </p:nvSpPr>
        <p:spPr>
          <a:xfrm>
            <a:off x="2817635" y="3425734"/>
            <a:ext cx="94299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b="1" dirty="0" smtClean="0"/>
              <a:t>Athens</a:t>
            </a:r>
            <a:endParaRPr lang="en-GB" sz="1200" b="1" dirty="0"/>
          </a:p>
        </p:txBody>
      </p:sp>
      <p:sp>
        <p:nvSpPr>
          <p:cNvPr id="16" name="TextBox 15"/>
          <p:cNvSpPr txBox="1"/>
          <p:nvPr/>
        </p:nvSpPr>
        <p:spPr>
          <a:xfrm>
            <a:off x="2122389" y="3796006"/>
            <a:ext cx="94299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b="1" dirty="0" smtClean="0">
                <a:solidFill>
                  <a:srgbClr val="C00000"/>
                </a:solidFill>
              </a:rPr>
              <a:t>Epidaurus</a:t>
            </a:r>
            <a:endParaRPr lang="en-GB" sz="1200" b="1" dirty="0">
              <a:solidFill>
                <a:srgbClr val="C0000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346139" y="4241366"/>
            <a:ext cx="94299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b="1" dirty="0" smtClean="0"/>
              <a:t>Sparta</a:t>
            </a:r>
            <a:endParaRPr lang="en-GB" sz="1200" b="1" dirty="0"/>
          </a:p>
        </p:txBody>
      </p:sp>
      <p:sp>
        <p:nvSpPr>
          <p:cNvPr id="18" name="TextBox 17"/>
          <p:cNvSpPr txBox="1"/>
          <p:nvPr/>
        </p:nvSpPr>
        <p:spPr>
          <a:xfrm>
            <a:off x="3821394" y="5494189"/>
            <a:ext cx="94299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b="1" dirty="0" smtClean="0"/>
              <a:t>Crete</a:t>
            </a:r>
            <a:endParaRPr lang="en-GB" sz="1200" b="1" dirty="0"/>
          </a:p>
        </p:txBody>
      </p:sp>
      <p:pic>
        <p:nvPicPr>
          <p:cNvPr id="1030" name="Picture 6" descr="http://www.supercoloring.com/sites/default/files/styles/coloring_medium/public/cif/2009/07/centaur-coloring-page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30836" y="1422737"/>
            <a:ext cx="2937729" cy="400599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521250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upload.wikimedia.org/wikipedia/commons/9/98/Asklepios_-_Epidauro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52226" y="131138"/>
            <a:ext cx="3769953" cy="635923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2500" y="876383"/>
            <a:ext cx="3344508" cy="5014202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603" y="1494654"/>
            <a:ext cx="5448301" cy="36322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cxnSp>
        <p:nvCxnSpPr>
          <p:cNvPr id="6" name="Straight Arrow Connector 5"/>
          <p:cNvCxnSpPr/>
          <p:nvPr/>
        </p:nvCxnSpPr>
        <p:spPr>
          <a:xfrm>
            <a:off x="3030366" y="3121051"/>
            <a:ext cx="6573952" cy="1029737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712188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 descr="http://digilander.libero.it/ferdinando_vassallo/2006/OLY20061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31981" y="1910539"/>
            <a:ext cx="4552979" cy="296512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/>
          <a:srcRect l="1605" t="2278" r="3157" b="6592"/>
          <a:stretch/>
        </p:blipFill>
        <p:spPr>
          <a:xfrm>
            <a:off x="377852" y="1125996"/>
            <a:ext cx="6204318" cy="453421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cxnSp>
        <p:nvCxnSpPr>
          <p:cNvPr id="8" name="Straight Connector 7"/>
          <p:cNvCxnSpPr/>
          <p:nvPr/>
        </p:nvCxnSpPr>
        <p:spPr>
          <a:xfrm>
            <a:off x="2100853" y="4088350"/>
            <a:ext cx="521435" cy="7557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812327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343" y="1100831"/>
            <a:ext cx="5043062" cy="456312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8042" y="1595384"/>
            <a:ext cx="6176454" cy="357401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5357353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2" descr="Visualizzazione di II.2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7261" y="251280"/>
            <a:ext cx="4755553" cy="271863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0542" y="251280"/>
            <a:ext cx="3133493" cy="641224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0254" y="3297909"/>
            <a:ext cx="4732560" cy="336561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1704857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1D9A78"/>
      </a:accent1>
      <a:accent2>
        <a:srgbClr val="8BC145"/>
      </a:accent2>
      <a:accent3>
        <a:srgbClr val="36AFCE"/>
      </a:accent3>
      <a:accent4>
        <a:srgbClr val="1D6FA9"/>
      </a:accent4>
      <a:accent5>
        <a:srgbClr val="B74919"/>
      </a:accent5>
      <a:accent6>
        <a:srgbClr val="F19D19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AE6F2518-B084-4896-AF52-66CC2144AA26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532</TotalTime>
  <Words>9</Words>
  <Application>Microsoft Office PowerPoint</Application>
  <PresentationFormat>Widescreen</PresentationFormat>
  <Paragraphs>5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0" baseType="lpstr">
      <vt:lpstr>Arial</vt:lpstr>
      <vt:lpstr>Calibri</vt:lpstr>
      <vt:lpstr>Calibri Light</vt:lpstr>
      <vt:lpstr>Office Theme</vt:lpstr>
      <vt:lpstr>Asclepius: God of Medicine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Newcastle University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Chiara Mussi</dc:creator>
  <cp:lastModifiedBy>Sally Waite</cp:lastModifiedBy>
  <cp:revision>19</cp:revision>
  <dcterms:created xsi:type="dcterms:W3CDTF">2016-06-13T09:57:01Z</dcterms:created>
  <dcterms:modified xsi:type="dcterms:W3CDTF">2019-08-01T21:29:22Z</dcterms:modified>
</cp:coreProperties>
</file>